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7"/>
  </p:notesMasterIdLst>
  <p:sldIdLst>
    <p:sldId id="838" r:id="rId2"/>
    <p:sldId id="1404" r:id="rId3"/>
    <p:sldId id="1559" r:id="rId4"/>
    <p:sldId id="1580" r:id="rId5"/>
    <p:sldId id="1581" r:id="rId6"/>
    <p:sldId id="1540" r:id="rId7"/>
    <p:sldId id="1599" r:id="rId8"/>
    <p:sldId id="1542" r:id="rId9"/>
    <p:sldId id="1583" r:id="rId10"/>
    <p:sldId id="1582" r:id="rId11"/>
    <p:sldId id="1600" r:id="rId12"/>
    <p:sldId id="1601" r:id="rId13"/>
    <p:sldId id="1602" r:id="rId14"/>
    <p:sldId id="1561" r:id="rId15"/>
    <p:sldId id="1603" r:id="rId16"/>
    <p:sldId id="1604" r:id="rId17"/>
    <p:sldId id="1584" r:id="rId18"/>
    <p:sldId id="1605" r:id="rId19"/>
    <p:sldId id="1606" r:id="rId20"/>
    <p:sldId id="1607" r:id="rId21"/>
    <p:sldId id="1608" r:id="rId22"/>
    <p:sldId id="1609" r:id="rId23"/>
    <p:sldId id="1610" r:id="rId24"/>
    <p:sldId id="1611" r:id="rId25"/>
    <p:sldId id="1612" r:id="rId26"/>
    <p:sldId id="1613" r:id="rId27"/>
    <p:sldId id="1614" r:id="rId28"/>
    <p:sldId id="1615" r:id="rId29"/>
    <p:sldId id="1616" r:id="rId30"/>
    <p:sldId id="1617" r:id="rId31"/>
    <p:sldId id="1618" r:id="rId32"/>
    <p:sldId id="1619" r:id="rId33"/>
    <p:sldId id="1620" r:id="rId34"/>
    <p:sldId id="1621" r:id="rId35"/>
    <p:sldId id="1579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345"/>
    <a:srgbClr val="4E2626"/>
    <a:srgbClr val="FBEED7"/>
    <a:srgbClr val="E9DDC9"/>
    <a:srgbClr val="1F1A1C"/>
    <a:srgbClr val="0D0807"/>
    <a:srgbClr val="8FCEC2"/>
    <a:srgbClr val="81B8AC"/>
    <a:srgbClr val="175718"/>
    <a:srgbClr val="FC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1" autoAdjust="0"/>
    <p:restoredTop sz="94648"/>
  </p:normalViewPr>
  <p:slideViewPr>
    <p:cSldViewPr snapToGrid="0" snapToObjects="1">
      <p:cViewPr varScale="1">
        <p:scale>
          <a:sx n="79" d="100"/>
          <a:sy n="79" d="100"/>
        </p:scale>
        <p:origin x="-96" y="-8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3057F-529B-814A-96D4-4CC0068524C8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5D51-3BE3-6149-AB93-D300E0353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5D51-3BE3-6149-AB93-D300E03537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8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5152" y="2916022"/>
            <a:ext cx="1965763" cy="2677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8943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5152" y="2916022"/>
            <a:ext cx="1965763" cy="26778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28915" y="1824428"/>
            <a:ext cx="5244077" cy="84603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56280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70382"/>
            <a:ext cx="8211824" cy="34111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5680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70382"/>
            <a:ext cx="8211824" cy="34111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0967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70382"/>
            <a:ext cx="8211824" cy="34111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65279" y="169923"/>
            <a:ext cx="3241774" cy="5024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34965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237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9822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12/29/18</a:t>
            </a:fld>
            <a:endParaRPr lang="en-US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6119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CFCF5"/>
          </a:solidFill>
          <a:latin typeface="Avenir Book"/>
          <a:ea typeface="+mj-ea"/>
          <a:cs typeface="Avenir Book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CFCF5"/>
          </a:solidFill>
          <a:latin typeface="Avenir Book"/>
          <a:ea typeface="+mn-ea"/>
          <a:cs typeface="Avenir Book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CFCF5"/>
          </a:solidFill>
          <a:latin typeface="Avenir Book"/>
          <a:ea typeface="+mn-ea"/>
          <a:cs typeface="Avenir Book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FCF5"/>
          </a:solidFill>
          <a:latin typeface="Avenir Book"/>
          <a:ea typeface="+mn-ea"/>
          <a:cs typeface="Avenir Book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FCF5"/>
          </a:solidFill>
          <a:latin typeface="Avenir Book"/>
          <a:ea typeface="+mn-ea"/>
          <a:cs typeface="Avenir Book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FCF5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5167" y="2713766"/>
            <a:ext cx="7730310" cy="67229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GOD’S UNFOLDING PLAN OF REDEMPTION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70" y="1490603"/>
            <a:ext cx="8328784" cy="1513684"/>
          </a:xfrm>
        </p:spPr>
        <p:txBody>
          <a:bodyPr/>
          <a:lstStyle/>
          <a:p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venir Heavy"/>
                <a:cs typeface="Avenir Heavy"/>
              </a:rPr>
              <a:t>CREATION TO CHRIST</a:t>
            </a:r>
          </a:p>
        </p:txBody>
      </p:sp>
    </p:spTree>
    <p:extLst>
      <p:ext uri="{BB962C8B-B14F-4D97-AF65-F5344CB8AC3E}">
        <p14:creationId xmlns:p14="http://schemas.microsoft.com/office/powerpoint/2010/main" val="124520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Associated with Discovery Bible Method.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First intended to engage unreached, </a:t>
            </a:r>
            <a:br>
              <a:rPr lang="en-US" sz="2800" b="1" dirty="0" smtClean="0"/>
            </a:br>
            <a:r>
              <a:rPr lang="en-US" sz="2800" b="1" dirty="0" smtClean="0"/>
              <a:t>unengaged or post-Christian people groups. </a:t>
            </a:r>
          </a:p>
          <a:p>
            <a:endParaRPr lang="en-US" sz="2800" b="1" dirty="0"/>
          </a:p>
          <a:p>
            <a:r>
              <a:rPr lang="en-US" sz="2800" b="1" dirty="0" smtClean="0"/>
              <a:t>Selected passages from Genesis to the Gospels.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CREATION TO CHRIST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980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u="sng" dirty="0" smtClean="0"/>
              <a:t>POINT #1</a:t>
            </a:r>
          </a:p>
          <a:p>
            <a:r>
              <a:rPr lang="en-US" sz="2800" b="1" dirty="0" smtClean="0"/>
              <a:t>Deliver the complete story </a:t>
            </a:r>
            <a:br>
              <a:rPr lang="en-US" sz="2800" b="1" dirty="0" smtClean="0"/>
            </a:br>
            <a:r>
              <a:rPr lang="en-US" sz="2800" b="1" dirty="0" smtClean="0"/>
              <a:t>of the Gospel to the lost. </a:t>
            </a:r>
          </a:p>
          <a:p>
            <a:endParaRPr lang="en-US" sz="2800" b="1" dirty="0"/>
          </a:p>
          <a:p>
            <a:r>
              <a:rPr lang="en-US" sz="2800" b="1" dirty="0" smtClean="0"/>
              <a:t>Trying to answer two questions:</a:t>
            </a:r>
          </a:p>
          <a:p>
            <a:r>
              <a:rPr lang="en-US" sz="2800" b="1" dirty="0" smtClean="0"/>
              <a:t>What is the Gospel?</a:t>
            </a:r>
          </a:p>
          <a:p>
            <a:r>
              <a:rPr lang="en-US" sz="2800" b="1" dirty="0" smtClean="0"/>
              <a:t>Why is the Gospel necessary?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CREATION TO CHRIST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97051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Whether lost or saved, this study is </a:t>
            </a:r>
            <a:r>
              <a:rPr lang="en-US" sz="2800" b="1" u="sng" dirty="0" smtClean="0"/>
              <a:t>to bring </a:t>
            </a:r>
            <a:br>
              <a:rPr lang="en-US" sz="2800" b="1" u="sng" dirty="0" smtClean="0"/>
            </a:br>
            <a:r>
              <a:rPr lang="en-US" sz="2800" b="1" u="sng" dirty="0" smtClean="0"/>
              <a:t>people closer</a:t>
            </a:r>
            <a:r>
              <a:rPr lang="en-US" sz="2800" b="1" dirty="0" smtClean="0"/>
              <a:t> to truly understanding the Gospel.</a:t>
            </a:r>
          </a:p>
          <a:p>
            <a:endParaRPr lang="en-US" sz="2800" b="1" dirty="0"/>
          </a:p>
          <a:p>
            <a:r>
              <a:rPr lang="en-US" sz="2800" b="1" dirty="0" smtClean="0"/>
              <a:t>To understand your redemption more fully or to begin to know your Redeemer for the first time.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CREATION TO CHRIST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80795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At some point all of us will be confronted with the fact that we are sinners, separated from God.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CREATION TO CHRIST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7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/>
              <a:t>Behold, the LORD'S hand is not shortened,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dirty="0"/>
              <a:t>it cannot save; neither his ear heavy, that it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cannot </a:t>
            </a:r>
            <a:r>
              <a:rPr lang="en-US" sz="2800" dirty="0"/>
              <a:t>hear: 2 But your iniquities have separated between you and your God, and your sins have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hid </a:t>
            </a:r>
            <a:r>
              <a:rPr lang="en-US" sz="2800" dirty="0"/>
              <a:t>[his] face from you, that he will not hear.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Isaiah 59:1-2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71928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venir Black"/>
                <a:cs typeface="Avenir Black"/>
              </a:rPr>
              <a:t>KEY POINT #1</a:t>
            </a:r>
          </a:p>
          <a:p>
            <a:r>
              <a:rPr lang="en-US" sz="2800" dirty="0" smtClean="0"/>
              <a:t>To be saved we must first realize we’re lost.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00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u="sng" dirty="0" smtClean="0"/>
              <a:t>POINT #2</a:t>
            </a:r>
          </a:p>
          <a:p>
            <a:r>
              <a:rPr lang="en-US" sz="2800" b="1" dirty="0" smtClean="0"/>
              <a:t>Without Sin there is no Need for a Savior.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Without man’s falling away there is </a:t>
            </a:r>
            <a:br>
              <a:rPr lang="en-US" sz="2800" b="1" dirty="0" smtClean="0"/>
            </a:br>
            <a:r>
              <a:rPr lang="en-US" sz="2800" b="1" dirty="0" smtClean="0"/>
              <a:t>no need for God’s work of Redemption </a:t>
            </a:r>
            <a:br>
              <a:rPr lang="en-US" sz="2800" b="1" dirty="0" smtClean="0"/>
            </a:br>
            <a:r>
              <a:rPr lang="en-US" sz="2800" b="1" dirty="0" smtClean="0"/>
              <a:t>and Reconciliation through Christ.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CREATION TO CHRIST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22667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Don’t assume they know the “stories”.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 fact, the Creation to Christ series pre-supposes is that people did not grow up knowing the scriptures.</a:t>
            </a:r>
            <a:endParaRPr lang="en-US" sz="2800" dirty="0"/>
          </a:p>
          <a:p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THE LOST DIDN’T GROW UP READING THE BIBLE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97156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This series doesn’t begin with </a:t>
            </a:r>
            <a:br>
              <a:rPr lang="en-US" sz="2800" b="1" dirty="0" smtClean="0"/>
            </a:br>
            <a:r>
              <a:rPr lang="en-US" sz="2800" b="1" dirty="0" smtClean="0"/>
              <a:t>John 3:16 or Romans Road.</a:t>
            </a:r>
          </a:p>
          <a:p>
            <a:endParaRPr lang="en-US" sz="2800" b="1" dirty="0"/>
          </a:p>
          <a:p>
            <a:r>
              <a:rPr lang="en-US" sz="2800" b="1" dirty="0" smtClean="0"/>
              <a:t>It doesn’t start with Christ died for you.</a:t>
            </a:r>
          </a:p>
          <a:p>
            <a:endParaRPr lang="en-US" sz="2800" b="1" dirty="0"/>
          </a:p>
          <a:p>
            <a:r>
              <a:rPr lang="en-US" sz="2800" b="1" dirty="0" smtClean="0"/>
              <a:t>It begins with the fact that there is One True God.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THE LOST DIDN’T GROW UP READING THE BIBLE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26291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/>
              <a:t>Known unto God are all his works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the beginning of the world.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Acts 15:18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46382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536" y="378330"/>
            <a:ext cx="9074464" cy="3796728"/>
          </a:xfrm>
        </p:spPr>
        <p:txBody>
          <a:bodyPr>
            <a:normAutofit/>
          </a:bodyPr>
          <a:lstStyle/>
          <a:p>
            <a:r>
              <a:rPr lang="en-US" sz="2800" dirty="0"/>
              <a:t>A word fitly spoken is like apples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gold in pictures of silver.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Proverb 25:11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317259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/>
              <a:t>For this cause I Paul, the prisoner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Jesus </a:t>
            </a:r>
            <a:r>
              <a:rPr lang="en-US" sz="2800" dirty="0"/>
              <a:t>Christ for you Gentiles, 2 If ye have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heard </a:t>
            </a:r>
            <a:r>
              <a:rPr lang="en-US" sz="2800" dirty="0"/>
              <a:t>of the dispensation of the grace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God </a:t>
            </a:r>
            <a:r>
              <a:rPr lang="en-US" sz="2800" dirty="0"/>
              <a:t>which is given me to you-ward: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 </a:t>
            </a:r>
            <a:r>
              <a:rPr lang="en-US" sz="2800" dirty="0"/>
              <a:t>How that by revelation he made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known </a:t>
            </a:r>
            <a:r>
              <a:rPr lang="en-US" sz="2800" dirty="0"/>
              <a:t>unto me the mystery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Ephesians 3:1-3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10866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/>
              <a:t>Which in other ages was not made known unto the sons of men, as it is now revealed unto his holy apostles and prophets by the Spirit; 6 That the Gentiles should be </a:t>
            </a:r>
            <a:r>
              <a:rPr lang="en-US" sz="2800" dirty="0" err="1"/>
              <a:t>fellowheirs</a:t>
            </a:r>
            <a:r>
              <a:rPr lang="en-US" sz="2800" dirty="0"/>
              <a:t>, and of the same body, and partakers of his promise in Christ by the gospel: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Ephesians 3:5-6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26950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/>
              <a:t>And to make all [men] see what [is]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fellowship </a:t>
            </a:r>
            <a:r>
              <a:rPr lang="en-US" sz="2800" dirty="0"/>
              <a:t>of the mystery, which from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beginning </a:t>
            </a:r>
            <a:r>
              <a:rPr lang="en-US" sz="2800" dirty="0"/>
              <a:t>of the world hath been hid in God,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who </a:t>
            </a:r>
            <a:r>
              <a:rPr lang="en-US" sz="2800" dirty="0"/>
              <a:t>created all things by Jesus Christ: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Ephesians 3:9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17549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God’s story begins like most other stories.</a:t>
            </a:r>
          </a:p>
          <a:p>
            <a:r>
              <a:rPr lang="en-US" sz="2800" b="1" dirty="0" smtClean="0"/>
              <a:t>“In the beginning</a:t>
            </a:r>
            <a:r>
              <a:rPr lang="is-IS" sz="2800" b="1" dirty="0" smtClean="0"/>
              <a:t>…</a:t>
            </a:r>
            <a:r>
              <a:rPr lang="en-US" sz="2800" b="1" dirty="0" smtClean="0"/>
              <a:t>”</a:t>
            </a:r>
          </a:p>
          <a:p>
            <a:endParaRPr lang="en-US" sz="2800" b="1" dirty="0"/>
          </a:p>
          <a:p>
            <a:r>
              <a:rPr lang="en-US" sz="2800" b="1" dirty="0" smtClean="0"/>
              <a:t>So why don’t we start there?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GOD’S REDEMPTION PLAN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00414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The sacrificial death of his Son was not </a:t>
            </a:r>
            <a:br>
              <a:rPr lang="en-US" sz="2800" b="1" dirty="0" smtClean="0"/>
            </a:br>
            <a:r>
              <a:rPr lang="en-US" sz="2800" b="1" dirty="0" smtClean="0"/>
              <a:t>an accident, it was an appointment.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WARREN WIERSBE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81883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Creation was not an arbitrary decision. </a:t>
            </a:r>
          </a:p>
          <a:p>
            <a:r>
              <a:rPr lang="en-US" sz="2800" b="1" dirty="0" smtClean="0"/>
              <a:t>Everything God does has a purpose.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WHY DID GOD MAKE MAN?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56659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venir Black"/>
                <a:cs typeface="Avenir Black"/>
              </a:rPr>
              <a:t>KEY POINT #2</a:t>
            </a:r>
          </a:p>
          <a:p>
            <a:r>
              <a:rPr lang="en-US" sz="2800" b="1" dirty="0"/>
              <a:t>Our creation comes with great purpose and significance. We were not created on a whim.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But </a:t>
            </a:r>
            <a:r>
              <a:rPr lang="en-US" sz="2800" b="1" dirty="0"/>
              <a:t>rather man was created to bring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glory </a:t>
            </a:r>
            <a:r>
              <a:rPr lang="en-US" sz="2800" b="1" dirty="0"/>
              <a:t>and honor and praise to God.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4061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/>
              <a:t>And there appeared another wonder in heaven; and behold a great red dragon, having seven heads and ten horns, and seven crowns upon his heads. 4 And his tail drew the third part of the stars of heaven, and did cast them to the </a:t>
            </a:r>
            <a:r>
              <a:rPr lang="en-US" sz="2800" dirty="0" smtClean="0"/>
              <a:t>earth…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Revelation 12:3-4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729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/>
          </a:bodyPr>
          <a:lstStyle/>
          <a:p>
            <a:r>
              <a:rPr lang="en-US" sz="2800" dirty="0"/>
              <a:t>And he said unto them, I beheld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Satan </a:t>
            </a:r>
            <a:r>
              <a:rPr lang="en-US" sz="2800" dirty="0"/>
              <a:t>as lightning fall from heaven.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Luke 10:18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42527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333" y="421372"/>
            <a:ext cx="8874870" cy="359976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How art thou fallen from heaven, O Lucifer, son of the morning! [how] art thou cut down to the ground, which didst weaken the nations! 13 For thou hast said in </a:t>
            </a:r>
            <a:r>
              <a:rPr lang="en-US" sz="2800" dirty="0" err="1"/>
              <a:t>thine</a:t>
            </a:r>
            <a:r>
              <a:rPr lang="en-US" sz="2800" dirty="0"/>
              <a:t> heart, I will ascend into heaven, I will exalt my throne above the stars of God: I will sit also upon the mount of the congregation, in the sides of the north: 14 I will ascend above the heights of the clouds; I will be like the most High. 15 Yet thou shalt be brought down to hell, to the sides of the pit.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Isaiah 14:12-15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57166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490" y="378330"/>
            <a:ext cx="8568556" cy="3796728"/>
          </a:xfrm>
        </p:spPr>
        <p:txBody>
          <a:bodyPr>
            <a:normAutofit/>
          </a:bodyPr>
          <a:lstStyle/>
          <a:p>
            <a:r>
              <a:rPr lang="en-US" sz="2800" dirty="0"/>
              <a:t>As cold waters to a thirsty soul,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 </a:t>
            </a:r>
            <a:r>
              <a:rPr lang="en-US" sz="2800" dirty="0"/>
              <a:t>is good news from a far country.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Proverb 25:25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9861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Lucifer’s role in Heaven was to praise and reflect/refract God’s great image throughout Heavens.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LUCIFER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7099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It’s not about getting someone in Heaven.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It is to reveal that God wants </a:t>
            </a:r>
            <a:br>
              <a:rPr lang="en-US" sz="2800" b="1" dirty="0" smtClean="0"/>
            </a:br>
            <a:r>
              <a:rPr lang="en-US" sz="2800" b="1" dirty="0" smtClean="0"/>
              <a:t>to be reconciled to man.</a:t>
            </a:r>
          </a:p>
          <a:p>
            <a:endParaRPr lang="en-US" sz="2800" b="1" dirty="0"/>
          </a:p>
          <a:p>
            <a:r>
              <a:rPr lang="en-US" sz="2800" b="1" dirty="0" smtClean="0"/>
              <a:t>There is a purpose to your existence.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THIS STUDY</a:t>
            </a:r>
            <a:r>
              <a:rPr lang="is-IS" sz="3200" dirty="0" smtClean="0">
                <a:latin typeface="Avenir Black"/>
                <a:cs typeface="Avenir Black"/>
              </a:rPr>
              <a:t>…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29175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You and I were created </a:t>
            </a:r>
            <a:r>
              <a:rPr lang="en-US" sz="2800" b="1" dirty="0" smtClean="0"/>
              <a:t>to replenish and expand God’s kingdom. We were made to bring worship, honor and glory to the King.</a:t>
            </a:r>
          </a:p>
          <a:p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THIS STUDY</a:t>
            </a:r>
            <a:r>
              <a:rPr lang="is-IS" sz="3200" dirty="0" smtClean="0">
                <a:latin typeface="Avenir Black"/>
                <a:cs typeface="Avenir Black"/>
              </a:rPr>
              <a:t>…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53370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223070"/>
            <a:ext cx="8552718" cy="3897317"/>
          </a:xfrm>
        </p:spPr>
        <p:txBody>
          <a:bodyPr numCol="2"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/>
              <a:t>God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/>
              <a:t>Creation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/>
              <a:t>Fall of Man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/>
              <a:t>Law</a:t>
            </a:r>
          </a:p>
          <a:p>
            <a:pPr lvl="1" indent="0">
              <a:buNone/>
            </a:pPr>
            <a:endParaRPr lang="en-US" sz="2800" b="1" dirty="0"/>
          </a:p>
          <a:p>
            <a:pPr lvl="1" indent="0">
              <a:buNone/>
            </a:pPr>
            <a:endParaRPr lang="en-US" sz="2800" b="1" dirty="0" smtClean="0"/>
          </a:p>
          <a:p>
            <a:pPr lvl="1" indent="0">
              <a:buNone/>
            </a:pPr>
            <a:endParaRPr lang="en-US" sz="2800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/>
              <a:t>Failure of the Law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/>
              <a:t>Christ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/>
              <a:t>Cross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/>
              <a:t>Resurrection</a:t>
            </a:r>
            <a:endParaRPr lang="en-US" sz="2800" b="1" dirty="0" smtClean="0"/>
          </a:p>
          <a:p>
            <a:pPr algn="l"/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venir Black"/>
                <a:cs typeface="Avenir Black"/>
              </a:rPr>
              <a:t>LANDMARK STEPS – UNDERSTANDING THE GOSPEL</a:t>
            </a:r>
            <a:endParaRPr lang="en-US" sz="27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57940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223070"/>
            <a:ext cx="8552718" cy="3897317"/>
          </a:xfrm>
        </p:spPr>
        <p:txBody>
          <a:bodyPr numCol="1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This study can be used in a variety of ways.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Most recently I’ve found this study to be a great sermon series for our new church </a:t>
            </a:r>
            <a:r>
              <a:rPr lang="en-US" sz="2800" b="1" smtClean="0"/>
              <a:t>plant.</a:t>
            </a:r>
            <a:endParaRPr lang="en-US" sz="2800" b="1" dirty="0" smtClean="0"/>
          </a:p>
          <a:p>
            <a:pPr algn="l"/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venir Black"/>
                <a:cs typeface="Avenir Black"/>
              </a:rPr>
              <a:t>THINGS I’VE LEARNED</a:t>
            </a:r>
            <a:endParaRPr lang="en-US" sz="27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1931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0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490" y="378330"/>
            <a:ext cx="8568556" cy="3796728"/>
          </a:xfrm>
        </p:spPr>
        <p:txBody>
          <a:bodyPr>
            <a:normAutofit/>
          </a:bodyPr>
          <a:lstStyle/>
          <a:p>
            <a:r>
              <a:rPr lang="en-US" sz="2800" dirty="0"/>
              <a:t>The Lord GOD hath given me the tongue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the learned, that I should know how 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speak </a:t>
            </a:r>
            <a:r>
              <a:rPr lang="en-US" sz="2800" dirty="0"/>
              <a:t>a word in season to him that is weary…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Isaiah 50:4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86513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2490" y="378330"/>
            <a:ext cx="8568556" cy="3796728"/>
          </a:xfrm>
        </p:spPr>
        <p:txBody>
          <a:bodyPr>
            <a:normAutofit/>
          </a:bodyPr>
          <a:lstStyle/>
          <a:p>
            <a:r>
              <a:rPr lang="en-US" sz="2800" dirty="0"/>
              <a:t>The preacher sought to find out acceptable words: and that which was written was upright,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even </a:t>
            </a:r>
            <a:r>
              <a:rPr lang="en-US" sz="2800" dirty="0"/>
              <a:t>words of truth.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Ecclesiastes 12:10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54802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3395" y="307936"/>
            <a:ext cx="8926746" cy="3770940"/>
          </a:xfrm>
        </p:spPr>
        <p:txBody>
          <a:bodyPr>
            <a:normAutofit/>
          </a:bodyPr>
          <a:lstStyle/>
          <a:p>
            <a:r>
              <a:rPr lang="en-US" sz="2800" dirty="0"/>
              <a:t>Then said they unto him, Who art thou?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dirty="0"/>
              <a:t>we may give an answer to them that sent us.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</a:t>
            </a:r>
            <a:r>
              <a:rPr lang="en-US" sz="2800" dirty="0" err="1"/>
              <a:t>sayest</a:t>
            </a:r>
            <a:r>
              <a:rPr lang="en-US" sz="2800" dirty="0"/>
              <a:t> thou of thyself?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John 1:22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57016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3395" y="307936"/>
            <a:ext cx="8926746" cy="3770940"/>
          </a:xfrm>
        </p:spPr>
        <p:txBody>
          <a:bodyPr>
            <a:normAutofit/>
          </a:bodyPr>
          <a:lstStyle/>
          <a:p>
            <a:r>
              <a:rPr lang="en-US" sz="2800" dirty="0"/>
              <a:t>But sanctify the Lord God in your hearts: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be ready always to give an answer 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every </a:t>
            </a:r>
            <a:r>
              <a:rPr lang="en-US" sz="2800" dirty="0"/>
              <a:t>man that </a:t>
            </a:r>
            <a:r>
              <a:rPr lang="en-US" sz="2800" dirty="0" err="1"/>
              <a:t>asketh</a:t>
            </a:r>
            <a:r>
              <a:rPr lang="en-US" sz="2800" dirty="0"/>
              <a:t> you a reason of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hope </a:t>
            </a:r>
            <a:r>
              <a:rPr lang="en-US" sz="2800" dirty="0"/>
              <a:t>that is in you with meekness and fear: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1 Peter 3:15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23877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866" y="1130706"/>
            <a:ext cx="8552718" cy="3897317"/>
          </a:xfrm>
        </p:spPr>
        <p:txBody>
          <a:bodyPr numCol="1">
            <a:noAutofit/>
          </a:bodyPr>
          <a:lstStyle/>
          <a:p>
            <a:r>
              <a:rPr lang="en-US" sz="2800" dirty="0" smtClean="0"/>
              <a:t>We’re answering questions </a:t>
            </a:r>
            <a:br>
              <a:rPr lang="en-US" sz="2800" dirty="0" smtClean="0"/>
            </a:br>
            <a:r>
              <a:rPr lang="en-US" sz="2800" dirty="0" smtClean="0"/>
              <a:t>the lost world is not answering.</a:t>
            </a:r>
          </a:p>
          <a:p>
            <a:endParaRPr lang="en-US" sz="2800" b="1" dirty="0"/>
          </a:p>
          <a:p>
            <a:r>
              <a:rPr lang="en-US" sz="2800" b="1" dirty="0" smtClean="0"/>
              <a:t>Too often we’re not listening.</a:t>
            </a:r>
            <a:br>
              <a:rPr lang="en-US" sz="2800" b="1" dirty="0" smtClean="0"/>
            </a:br>
            <a:r>
              <a:rPr lang="en-US" sz="2800" b="1" dirty="0" smtClean="0"/>
              <a:t>Or we’re simply lazy.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READY TO GIVE AN ANSWER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7107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50" y="1130706"/>
            <a:ext cx="9139550" cy="3897317"/>
          </a:xfrm>
        </p:spPr>
        <p:txBody>
          <a:bodyPr numCol="1">
            <a:noAutofit/>
          </a:bodyPr>
          <a:lstStyle/>
          <a:p>
            <a:r>
              <a:rPr lang="en-US" sz="2800" b="1" dirty="0" smtClean="0"/>
              <a:t>The Gospel needs “context”.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 that, we are not just responsible to give the Gospel,</a:t>
            </a:r>
            <a:r>
              <a:rPr lang="en-US" sz="2800" b="1" dirty="0"/>
              <a:t> </a:t>
            </a:r>
            <a:r>
              <a:rPr lang="en-US" sz="2800" b="1" dirty="0" smtClean="0"/>
              <a:t>but to explain the “why” of the Gospel as well.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" y="14134"/>
            <a:ext cx="9115668" cy="8139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lack"/>
                <a:cs typeface="Avenir Black"/>
              </a:rPr>
              <a:t>AN INCOMPLETE GOSPEL WITNESS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74329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19730</TotalTime>
  <Words>807</Words>
  <Application>Microsoft Macintosh PowerPoint</Application>
  <PresentationFormat>On-screen Show (16:9)</PresentationFormat>
  <Paragraphs>130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4_Default</vt:lpstr>
      <vt:lpstr>CREATION TO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READY TO GIVE AN ANSWER</vt:lpstr>
      <vt:lpstr>AN INCOMPLETE GOSPEL WITNESS</vt:lpstr>
      <vt:lpstr>CREATION TO CHRIST</vt:lpstr>
      <vt:lpstr>CREATION TO CHRIST</vt:lpstr>
      <vt:lpstr>CREATION TO CHRIST</vt:lpstr>
      <vt:lpstr>CREATION TO CHRIST</vt:lpstr>
      <vt:lpstr>PowerPoint Presentation</vt:lpstr>
      <vt:lpstr>PowerPoint Presentation</vt:lpstr>
      <vt:lpstr>CREATION TO CHRIST</vt:lpstr>
      <vt:lpstr>THE LOST DIDN’T GROW UP READING THE BIBLE</vt:lpstr>
      <vt:lpstr>THE LOST DIDN’T GROW UP READING THE BIBLE</vt:lpstr>
      <vt:lpstr>PowerPoint Presentation</vt:lpstr>
      <vt:lpstr>PowerPoint Presentation</vt:lpstr>
      <vt:lpstr>PowerPoint Presentation</vt:lpstr>
      <vt:lpstr>PowerPoint Presentation</vt:lpstr>
      <vt:lpstr>GOD’S REDEMPTION PLAN</vt:lpstr>
      <vt:lpstr>WARREN WIERSBE</vt:lpstr>
      <vt:lpstr>WHY DID GOD MAKE MAN?</vt:lpstr>
      <vt:lpstr>PowerPoint Presentation</vt:lpstr>
      <vt:lpstr>PowerPoint Presentation</vt:lpstr>
      <vt:lpstr>PowerPoint Presentation</vt:lpstr>
      <vt:lpstr>PowerPoint Presentation</vt:lpstr>
      <vt:lpstr>LUCIFER</vt:lpstr>
      <vt:lpstr>THIS STUDY…</vt:lpstr>
      <vt:lpstr>THIS STUDY…</vt:lpstr>
      <vt:lpstr>LANDMARK STEPS – UNDERSTANDING THE GOSPEL</vt:lpstr>
      <vt:lpstr>THINGS I’VE LEARNED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instructor</cp:lastModifiedBy>
  <cp:revision>312</cp:revision>
  <dcterms:created xsi:type="dcterms:W3CDTF">2014-03-26T14:03:34Z</dcterms:created>
  <dcterms:modified xsi:type="dcterms:W3CDTF">2018-12-29T15:15:57Z</dcterms:modified>
</cp:coreProperties>
</file>